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9D3F1-D434-47C2-AC96-6FD5E5D9ACB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32D08A2-01EF-4385-8EFF-F52611B7ACB1}">
      <dgm:prSet/>
      <dgm:spPr/>
      <dgm:t>
        <a:bodyPr/>
        <a:lstStyle/>
        <a:p>
          <a:r>
            <a:rPr lang="pl-PL"/>
            <a:t>dawka</a:t>
          </a:r>
          <a:endParaRPr lang="en-US"/>
        </a:p>
      </dgm:t>
    </dgm:pt>
    <dgm:pt modelId="{96DC39D5-65B5-4765-B204-49B613E7FD35}" type="parTrans" cxnId="{D63A314F-4059-4B96-90A2-B45882804930}">
      <dgm:prSet/>
      <dgm:spPr/>
      <dgm:t>
        <a:bodyPr/>
        <a:lstStyle/>
        <a:p>
          <a:endParaRPr lang="en-US"/>
        </a:p>
      </dgm:t>
    </dgm:pt>
    <dgm:pt modelId="{743DABA2-86DD-412D-9AC1-8CBAC874557F}" type="sibTrans" cxnId="{D63A314F-4059-4B96-90A2-B45882804930}">
      <dgm:prSet/>
      <dgm:spPr/>
      <dgm:t>
        <a:bodyPr/>
        <a:lstStyle/>
        <a:p>
          <a:endParaRPr lang="en-US"/>
        </a:p>
      </dgm:t>
    </dgm:pt>
    <dgm:pt modelId="{A356FB11-A627-4E0F-92B8-B45230CB727C}">
      <dgm:prSet/>
      <dgm:spPr/>
      <dgm:t>
        <a:bodyPr/>
        <a:lstStyle/>
        <a:p>
          <a:r>
            <a:rPr lang="pl-PL"/>
            <a:t>przyzwyczajenie organizmu do alkoholu</a:t>
          </a:r>
          <a:endParaRPr lang="en-US"/>
        </a:p>
      </dgm:t>
    </dgm:pt>
    <dgm:pt modelId="{6875842B-FA40-4231-B539-91BD25C83141}" type="parTrans" cxnId="{90EC40BE-A2FE-4369-A53B-B32716194A26}">
      <dgm:prSet/>
      <dgm:spPr/>
      <dgm:t>
        <a:bodyPr/>
        <a:lstStyle/>
        <a:p>
          <a:endParaRPr lang="en-US"/>
        </a:p>
      </dgm:t>
    </dgm:pt>
    <dgm:pt modelId="{C0FD5C1A-8CAC-472D-830B-1C6673AB840C}" type="sibTrans" cxnId="{90EC40BE-A2FE-4369-A53B-B32716194A26}">
      <dgm:prSet/>
      <dgm:spPr/>
      <dgm:t>
        <a:bodyPr/>
        <a:lstStyle/>
        <a:p>
          <a:endParaRPr lang="en-US"/>
        </a:p>
      </dgm:t>
    </dgm:pt>
    <dgm:pt modelId="{0CBFF4E5-66DB-4949-AF31-24C7E8072259}">
      <dgm:prSet/>
      <dgm:spPr/>
      <dgm:t>
        <a:bodyPr/>
        <a:lstStyle/>
        <a:p>
          <a:r>
            <a:rPr lang="pl-PL"/>
            <a:t>stężenie</a:t>
          </a:r>
          <a:endParaRPr lang="en-US"/>
        </a:p>
      </dgm:t>
    </dgm:pt>
    <dgm:pt modelId="{9D73EF73-DE4F-4E78-BC49-0308BDBFD718}" type="parTrans" cxnId="{451AAB83-ED60-4CC0-85EC-52C69BB9D388}">
      <dgm:prSet/>
      <dgm:spPr/>
      <dgm:t>
        <a:bodyPr/>
        <a:lstStyle/>
        <a:p>
          <a:endParaRPr lang="en-US"/>
        </a:p>
      </dgm:t>
    </dgm:pt>
    <dgm:pt modelId="{7AF4FE21-44C4-4C64-A2BA-920D4CBA342C}" type="sibTrans" cxnId="{451AAB83-ED60-4CC0-85EC-52C69BB9D388}">
      <dgm:prSet/>
      <dgm:spPr/>
      <dgm:t>
        <a:bodyPr/>
        <a:lstStyle/>
        <a:p>
          <a:endParaRPr lang="en-US"/>
        </a:p>
      </dgm:t>
    </dgm:pt>
    <dgm:pt modelId="{C9D4AFAE-B5CA-449F-A6FD-6A1783D77D20}">
      <dgm:prSet/>
      <dgm:spPr/>
      <dgm:t>
        <a:bodyPr/>
        <a:lstStyle/>
        <a:p>
          <a:r>
            <a:rPr lang="pl-PL"/>
            <a:t>indywidualne własności organizmu</a:t>
          </a:r>
          <a:endParaRPr lang="en-US"/>
        </a:p>
      </dgm:t>
    </dgm:pt>
    <dgm:pt modelId="{5627C2A2-0851-4F8C-A467-2B9D7419D784}" type="parTrans" cxnId="{135FB655-64A0-4954-AF83-E698E563F03A}">
      <dgm:prSet/>
      <dgm:spPr/>
      <dgm:t>
        <a:bodyPr/>
        <a:lstStyle/>
        <a:p>
          <a:endParaRPr lang="en-US"/>
        </a:p>
      </dgm:t>
    </dgm:pt>
    <dgm:pt modelId="{1B21FD64-920C-4BFE-8CD5-59E4FB5D2D17}" type="sibTrans" cxnId="{135FB655-64A0-4954-AF83-E698E563F03A}">
      <dgm:prSet/>
      <dgm:spPr/>
      <dgm:t>
        <a:bodyPr/>
        <a:lstStyle/>
        <a:p>
          <a:endParaRPr lang="en-US"/>
        </a:p>
      </dgm:t>
    </dgm:pt>
    <dgm:pt modelId="{D12265E8-901A-4AD1-AF9F-4A8882988EA9}" type="pres">
      <dgm:prSet presAssocID="{D279D3F1-D434-47C2-AC96-6FD5E5D9ACB8}" presName="root" presStyleCnt="0">
        <dgm:presLayoutVars>
          <dgm:dir/>
          <dgm:resizeHandles val="exact"/>
        </dgm:presLayoutVars>
      </dgm:prSet>
      <dgm:spPr/>
    </dgm:pt>
    <dgm:pt modelId="{DFCFD07F-A910-4360-92A6-3114D216B538}" type="pres">
      <dgm:prSet presAssocID="{932D08A2-01EF-4385-8EFF-F52611B7ACB1}" presName="compNode" presStyleCnt="0"/>
      <dgm:spPr/>
    </dgm:pt>
    <dgm:pt modelId="{AA0D8768-F7F6-49FB-B1E9-AE98FCF666DA}" type="pres">
      <dgm:prSet presAssocID="{932D08A2-01EF-4385-8EFF-F52611B7ACB1}" presName="bgRect" presStyleLbl="bgShp" presStyleIdx="0" presStyleCnt="4"/>
      <dgm:spPr/>
    </dgm:pt>
    <dgm:pt modelId="{9CFB7F43-E9F3-474A-A180-50726DC570B0}" type="pres">
      <dgm:prSet presAssocID="{932D08A2-01EF-4385-8EFF-F52611B7AC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F16B8893-8EE4-4C0C-B27B-2238625091F5}" type="pres">
      <dgm:prSet presAssocID="{932D08A2-01EF-4385-8EFF-F52611B7ACB1}" presName="spaceRect" presStyleCnt="0"/>
      <dgm:spPr/>
    </dgm:pt>
    <dgm:pt modelId="{29EC70CC-ABAC-4570-8DF0-832BCE7912BE}" type="pres">
      <dgm:prSet presAssocID="{932D08A2-01EF-4385-8EFF-F52611B7ACB1}" presName="parTx" presStyleLbl="revTx" presStyleIdx="0" presStyleCnt="4">
        <dgm:presLayoutVars>
          <dgm:chMax val="0"/>
          <dgm:chPref val="0"/>
        </dgm:presLayoutVars>
      </dgm:prSet>
      <dgm:spPr/>
    </dgm:pt>
    <dgm:pt modelId="{3530FC96-775A-4944-BE7D-CE32B52D6C58}" type="pres">
      <dgm:prSet presAssocID="{743DABA2-86DD-412D-9AC1-8CBAC874557F}" presName="sibTrans" presStyleCnt="0"/>
      <dgm:spPr/>
    </dgm:pt>
    <dgm:pt modelId="{F4D2CDAB-02C7-40F2-88BA-559701A8BF92}" type="pres">
      <dgm:prSet presAssocID="{A356FB11-A627-4E0F-92B8-B45230CB727C}" presName="compNode" presStyleCnt="0"/>
      <dgm:spPr/>
    </dgm:pt>
    <dgm:pt modelId="{6D406961-4E23-4890-9968-5D4C8A1960B9}" type="pres">
      <dgm:prSet presAssocID="{A356FB11-A627-4E0F-92B8-B45230CB727C}" presName="bgRect" presStyleLbl="bgShp" presStyleIdx="1" presStyleCnt="4"/>
      <dgm:spPr/>
    </dgm:pt>
    <dgm:pt modelId="{18D5B2D3-3CEA-42FE-8276-27ED97ECC49A}" type="pres">
      <dgm:prSet presAssocID="{A356FB11-A627-4E0F-92B8-B45230CB727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255B0312-8846-4994-89CB-5157FE9934B1}" type="pres">
      <dgm:prSet presAssocID="{A356FB11-A627-4E0F-92B8-B45230CB727C}" presName="spaceRect" presStyleCnt="0"/>
      <dgm:spPr/>
    </dgm:pt>
    <dgm:pt modelId="{30FE1A4C-BD20-4CAA-ADB9-F7C4B7D635D8}" type="pres">
      <dgm:prSet presAssocID="{A356FB11-A627-4E0F-92B8-B45230CB727C}" presName="parTx" presStyleLbl="revTx" presStyleIdx="1" presStyleCnt="4">
        <dgm:presLayoutVars>
          <dgm:chMax val="0"/>
          <dgm:chPref val="0"/>
        </dgm:presLayoutVars>
      </dgm:prSet>
      <dgm:spPr/>
    </dgm:pt>
    <dgm:pt modelId="{AF73F56F-D3C0-4781-9C22-ECC098510740}" type="pres">
      <dgm:prSet presAssocID="{C0FD5C1A-8CAC-472D-830B-1C6673AB840C}" presName="sibTrans" presStyleCnt="0"/>
      <dgm:spPr/>
    </dgm:pt>
    <dgm:pt modelId="{89E23D67-EEE2-49D5-A4D0-44B4F5473FF2}" type="pres">
      <dgm:prSet presAssocID="{0CBFF4E5-66DB-4949-AF31-24C7E8072259}" presName="compNode" presStyleCnt="0"/>
      <dgm:spPr/>
    </dgm:pt>
    <dgm:pt modelId="{D65BE00F-3A21-4FE1-B75F-29713D088DBA}" type="pres">
      <dgm:prSet presAssocID="{0CBFF4E5-66DB-4949-AF31-24C7E8072259}" presName="bgRect" presStyleLbl="bgShp" presStyleIdx="2" presStyleCnt="4"/>
      <dgm:spPr/>
    </dgm:pt>
    <dgm:pt modelId="{349A34BE-6933-4BA6-A42F-5A654BC92E69}" type="pres">
      <dgm:prSet presAssocID="{0CBFF4E5-66DB-4949-AF31-24C7E807225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90D35059-CB4D-4FB3-97FC-22B4EFC4139F}" type="pres">
      <dgm:prSet presAssocID="{0CBFF4E5-66DB-4949-AF31-24C7E8072259}" presName="spaceRect" presStyleCnt="0"/>
      <dgm:spPr/>
    </dgm:pt>
    <dgm:pt modelId="{FA91E5E5-E766-45D7-A86D-EE520A430AAB}" type="pres">
      <dgm:prSet presAssocID="{0CBFF4E5-66DB-4949-AF31-24C7E8072259}" presName="parTx" presStyleLbl="revTx" presStyleIdx="2" presStyleCnt="4">
        <dgm:presLayoutVars>
          <dgm:chMax val="0"/>
          <dgm:chPref val="0"/>
        </dgm:presLayoutVars>
      </dgm:prSet>
      <dgm:spPr/>
    </dgm:pt>
    <dgm:pt modelId="{AE17AAFB-FC10-41BB-BB1D-FE9A96D907C8}" type="pres">
      <dgm:prSet presAssocID="{7AF4FE21-44C4-4C64-A2BA-920D4CBA342C}" presName="sibTrans" presStyleCnt="0"/>
      <dgm:spPr/>
    </dgm:pt>
    <dgm:pt modelId="{BDD3150C-22A4-4367-B5B1-8B63C2D9551A}" type="pres">
      <dgm:prSet presAssocID="{C9D4AFAE-B5CA-449F-A6FD-6A1783D77D20}" presName="compNode" presStyleCnt="0"/>
      <dgm:spPr/>
    </dgm:pt>
    <dgm:pt modelId="{C8F506F6-1F71-4E69-9E22-EF575A163F45}" type="pres">
      <dgm:prSet presAssocID="{C9D4AFAE-B5CA-449F-A6FD-6A1783D77D20}" presName="bgRect" presStyleLbl="bgShp" presStyleIdx="3" presStyleCnt="4"/>
      <dgm:spPr/>
    </dgm:pt>
    <dgm:pt modelId="{024DAF8B-44E9-42C8-9E88-2DEC0436C92B}" type="pres">
      <dgm:prSet presAssocID="{C9D4AFAE-B5CA-449F-A6FD-6A1783D77D2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84D39FAB-4967-48B4-A4A5-537EC49DD413}" type="pres">
      <dgm:prSet presAssocID="{C9D4AFAE-B5CA-449F-A6FD-6A1783D77D20}" presName="spaceRect" presStyleCnt="0"/>
      <dgm:spPr/>
    </dgm:pt>
    <dgm:pt modelId="{DA395CB4-49D9-42A2-8E4E-F1D5809BD9EF}" type="pres">
      <dgm:prSet presAssocID="{C9D4AFAE-B5CA-449F-A6FD-6A1783D77D2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9B7B438-5757-4403-A41E-6CBA8AA0C364}" type="presOf" srcId="{0CBFF4E5-66DB-4949-AF31-24C7E8072259}" destId="{FA91E5E5-E766-45D7-A86D-EE520A430AAB}" srcOrd="0" destOrd="0" presId="urn:microsoft.com/office/officeart/2018/2/layout/IconVerticalSolidList"/>
    <dgm:cxn modelId="{C8BFF53D-2B27-4200-8F71-A51A6EBE93B9}" type="presOf" srcId="{932D08A2-01EF-4385-8EFF-F52611B7ACB1}" destId="{29EC70CC-ABAC-4570-8DF0-832BCE7912BE}" srcOrd="0" destOrd="0" presId="urn:microsoft.com/office/officeart/2018/2/layout/IconVerticalSolidList"/>
    <dgm:cxn modelId="{D63A314F-4059-4B96-90A2-B45882804930}" srcId="{D279D3F1-D434-47C2-AC96-6FD5E5D9ACB8}" destId="{932D08A2-01EF-4385-8EFF-F52611B7ACB1}" srcOrd="0" destOrd="0" parTransId="{96DC39D5-65B5-4765-B204-49B613E7FD35}" sibTransId="{743DABA2-86DD-412D-9AC1-8CBAC874557F}"/>
    <dgm:cxn modelId="{135FB655-64A0-4954-AF83-E698E563F03A}" srcId="{D279D3F1-D434-47C2-AC96-6FD5E5D9ACB8}" destId="{C9D4AFAE-B5CA-449F-A6FD-6A1783D77D20}" srcOrd="3" destOrd="0" parTransId="{5627C2A2-0851-4F8C-A467-2B9D7419D784}" sibTransId="{1B21FD64-920C-4BFE-8CD5-59E4FB5D2D17}"/>
    <dgm:cxn modelId="{ADFE8D58-19E7-4B5F-A113-8F4EF501A50C}" type="presOf" srcId="{A356FB11-A627-4E0F-92B8-B45230CB727C}" destId="{30FE1A4C-BD20-4CAA-ADB9-F7C4B7D635D8}" srcOrd="0" destOrd="0" presId="urn:microsoft.com/office/officeart/2018/2/layout/IconVerticalSolidList"/>
    <dgm:cxn modelId="{451AAB83-ED60-4CC0-85EC-52C69BB9D388}" srcId="{D279D3F1-D434-47C2-AC96-6FD5E5D9ACB8}" destId="{0CBFF4E5-66DB-4949-AF31-24C7E8072259}" srcOrd="2" destOrd="0" parTransId="{9D73EF73-DE4F-4E78-BC49-0308BDBFD718}" sibTransId="{7AF4FE21-44C4-4C64-A2BA-920D4CBA342C}"/>
    <dgm:cxn modelId="{352FC6A4-73AA-4646-BC11-C1CCFDACE57F}" type="presOf" srcId="{D279D3F1-D434-47C2-AC96-6FD5E5D9ACB8}" destId="{D12265E8-901A-4AD1-AF9F-4A8882988EA9}" srcOrd="0" destOrd="0" presId="urn:microsoft.com/office/officeart/2018/2/layout/IconVerticalSolidList"/>
    <dgm:cxn modelId="{90EC40BE-A2FE-4369-A53B-B32716194A26}" srcId="{D279D3F1-D434-47C2-AC96-6FD5E5D9ACB8}" destId="{A356FB11-A627-4E0F-92B8-B45230CB727C}" srcOrd="1" destOrd="0" parTransId="{6875842B-FA40-4231-B539-91BD25C83141}" sibTransId="{C0FD5C1A-8CAC-472D-830B-1C6673AB840C}"/>
    <dgm:cxn modelId="{BAB6EDDC-98C9-4AC6-92D1-A6A6A653198A}" type="presOf" srcId="{C9D4AFAE-B5CA-449F-A6FD-6A1783D77D20}" destId="{DA395CB4-49D9-42A2-8E4E-F1D5809BD9EF}" srcOrd="0" destOrd="0" presId="urn:microsoft.com/office/officeart/2018/2/layout/IconVerticalSolidList"/>
    <dgm:cxn modelId="{32EE6B1E-30AB-4EA8-8BAA-5DF7E1078830}" type="presParOf" srcId="{D12265E8-901A-4AD1-AF9F-4A8882988EA9}" destId="{DFCFD07F-A910-4360-92A6-3114D216B538}" srcOrd="0" destOrd="0" presId="urn:microsoft.com/office/officeart/2018/2/layout/IconVerticalSolidList"/>
    <dgm:cxn modelId="{345FF7C3-77D8-4ADD-BD57-19FF89D93A1C}" type="presParOf" srcId="{DFCFD07F-A910-4360-92A6-3114D216B538}" destId="{AA0D8768-F7F6-49FB-B1E9-AE98FCF666DA}" srcOrd="0" destOrd="0" presId="urn:microsoft.com/office/officeart/2018/2/layout/IconVerticalSolidList"/>
    <dgm:cxn modelId="{1BC45B0F-1AAD-4632-A5C8-47974F2F1541}" type="presParOf" srcId="{DFCFD07F-A910-4360-92A6-3114D216B538}" destId="{9CFB7F43-E9F3-474A-A180-50726DC570B0}" srcOrd="1" destOrd="0" presId="urn:microsoft.com/office/officeart/2018/2/layout/IconVerticalSolidList"/>
    <dgm:cxn modelId="{0ED54E43-8DD5-469A-875E-DEFB390430E6}" type="presParOf" srcId="{DFCFD07F-A910-4360-92A6-3114D216B538}" destId="{F16B8893-8EE4-4C0C-B27B-2238625091F5}" srcOrd="2" destOrd="0" presId="urn:microsoft.com/office/officeart/2018/2/layout/IconVerticalSolidList"/>
    <dgm:cxn modelId="{98A5FFDD-307E-4280-AAA5-425A127EEE26}" type="presParOf" srcId="{DFCFD07F-A910-4360-92A6-3114D216B538}" destId="{29EC70CC-ABAC-4570-8DF0-832BCE7912BE}" srcOrd="3" destOrd="0" presId="urn:microsoft.com/office/officeart/2018/2/layout/IconVerticalSolidList"/>
    <dgm:cxn modelId="{A4E43EC7-F173-44CE-B57F-CF929AC6920F}" type="presParOf" srcId="{D12265E8-901A-4AD1-AF9F-4A8882988EA9}" destId="{3530FC96-775A-4944-BE7D-CE32B52D6C58}" srcOrd="1" destOrd="0" presId="urn:microsoft.com/office/officeart/2018/2/layout/IconVerticalSolidList"/>
    <dgm:cxn modelId="{A754F979-CF8B-4C40-B430-D3B39BE25AA9}" type="presParOf" srcId="{D12265E8-901A-4AD1-AF9F-4A8882988EA9}" destId="{F4D2CDAB-02C7-40F2-88BA-559701A8BF92}" srcOrd="2" destOrd="0" presId="urn:microsoft.com/office/officeart/2018/2/layout/IconVerticalSolidList"/>
    <dgm:cxn modelId="{4858A7D2-A2EA-4D1E-BADC-F3954500B164}" type="presParOf" srcId="{F4D2CDAB-02C7-40F2-88BA-559701A8BF92}" destId="{6D406961-4E23-4890-9968-5D4C8A1960B9}" srcOrd="0" destOrd="0" presId="urn:microsoft.com/office/officeart/2018/2/layout/IconVerticalSolidList"/>
    <dgm:cxn modelId="{B473E67B-F312-4078-98D3-73E9582941C7}" type="presParOf" srcId="{F4D2CDAB-02C7-40F2-88BA-559701A8BF92}" destId="{18D5B2D3-3CEA-42FE-8276-27ED97ECC49A}" srcOrd="1" destOrd="0" presId="urn:microsoft.com/office/officeart/2018/2/layout/IconVerticalSolidList"/>
    <dgm:cxn modelId="{76D4C656-4B89-4613-B1A6-0FF55DDBC857}" type="presParOf" srcId="{F4D2CDAB-02C7-40F2-88BA-559701A8BF92}" destId="{255B0312-8846-4994-89CB-5157FE9934B1}" srcOrd="2" destOrd="0" presId="urn:microsoft.com/office/officeart/2018/2/layout/IconVerticalSolidList"/>
    <dgm:cxn modelId="{3534E176-B07B-45AA-927D-080EE2245B53}" type="presParOf" srcId="{F4D2CDAB-02C7-40F2-88BA-559701A8BF92}" destId="{30FE1A4C-BD20-4CAA-ADB9-F7C4B7D635D8}" srcOrd="3" destOrd="0" presId="urn:microsoft.com/office/officeart/2018/2/layout/IconVerticalSolidList"/>
    <dgm:cxn modelId="{4CDFEE55-B400-4A74-9341-4A0F97BFDC0A}" type="presParOf" srcId="{D12265E8-901A-4AD1-AF9F-4A8882988EA9}" destId="{AF73F56F-D3C0-4781-9C22-ECC098510740}" srcOrd="3" destOrd="0" presId="urn:microsoft.com/office/officeart/2018/2/layout/IconVerticalSolidList"/>
    <dgm:cxn modelId="{F3A64764-BF43-45EC-A8CF-3693B404D952}" type="presParOf" srcId="{D12265E8-901A-4AD1-AF9F-4A8882988EA9}" destId="{89E23D67-EEE2-49D5-A4D0-44B4F5473FF2}" srcOrd="4" destOrd="0" presId="urn:microsoft.com/office/officeart/2018/2/layout/IconVerticalSolidList"/>
    <dgm:cxn modelId="{2D5831BD-2D71-4057-858D-2F4BB5961938}" type="presParOf" srcId="{89E23D67-EEE2-49D5-A4D0-44B4F5473FF2}" destId="{D65BE00F-3A21-4FE1-B75F-29713D088DBA}" srcOrd="0" destOrd="0" presId="urn:microsoft.com/office/officeart/2018/2/layout/IconVerticalSolidList"/>
    <dgm:cxn modelId="{CD4DBA11-1080-4B04-BB7D-28128D0AF5A9}" type="presParOf" srcId="{89E23D67-EEE2-49D5-A4D0-44B4F5473FF2}" destId="{349A34BE-6933-4BA6-A42F-5A654BC92E69}" srcOrd="1" destOrd="0" presId="urn:microsoft.com/office/officeart/2018/2/layout/IconVerticalSolidList"/>
    <dgm:cxn modelId="{D2BB0277-9325-4F15-ACE0-B27FB94589CF}" type="presParOf" srcId="{89E23D67-EEE2-49D5-A4D0-44B4F5473FF2}" destId="{90D35059-CB4D-4FB3-97FC-22B4EFC4139F}" srcOrd="2" destOrd="0" presId="urn:microsoft.com/office/officeart/2018/2/layout/IconVerticalSolidList"/>
    <dgm:cxn modelId="{42244363-5C44-4D44-898A-360B9D56FE59}" type="presParOf" srcId="{89E23D67-EEE2-49D5-A4D0-44B4F5473FF2}" destId="{FA91E5E5-E766-45D7-A86D-EE520A430AAB}" srcOrd="3" destOrd="0" presId="urn:microsoft.com/office/officeart/2018/2/layout/IconVerticalSolidList"/>
    <dgm:cxn modelId="{45F2B33D-F561-49A0-B5AA-AE2B9267629A}" type="presParOf" srcId="{D12265E8-901A-4AD1-AF9F-4A8882988EA9}" destId="{AE17AAFB-FC10-41BB-BB1D-FE9A96D907C8}" srcOrd="5" destOrd="0" presId="urn:microsoft.com/office/officeart/2018/2/layout/IconVerticalSolidList"/>
    <dgm:cxn modelId="{034C173D-2DC3-4917-95B1-D3C581A30BF4}" type="presParOf" srcId="{D12265E8-901A-4AD1-AF9F-4A8882988EA9}" destId="{BDD3150C-22A4-4367-B5B1-8B63C2D9551A}" srcOrd="6" destOrd="0" presId="urn:microsoft.com/office/officeart/2018/2/layout/IconVerticalSolidList"/>
    <dgm:cxn modelId="{39B4A3FE-6E8D-45D7-9ED9-010685F858D5}" type="presParOf" srcId="{BDD3150C-22A4-4367-B5B1-8B63C2D9551A}" destId="{C8F506F6-1F71-4E69-9E22-EF575A163F45}" srcOrd="0" destOrd="0" presId="urn:microsoft.com/office/officeart/2018/2/layout/IconVerticalSolidList"/>
    <dgm:cxn modelId="{5AB5E2AA-0A85-4303-BFE8-93CBFD24857C}" type="presParOf" srcId="{BDD3150C-22A4-4367-B5B1-8B63C2D9551A}" destId="{024DAF8B-44E9-42C8-9E88-2DEC0436C92B}" srcOrd="1" destOrd="0" presId="urn:microsoft.com/office/officeart/2018/2/layout/IconVerticalSolidList"/>
    <dgm:cxn modelId="{14EAE6B5-58D1-4CDA-88DB-CDD34CCCF3A2}" type="presParOf" srcId="{BDD3150C-22A4-4367-B5B1-8B63C2D9551A}" destId="{84D39FAB-4967-48B4-A4A5-537EC49DD413}" srcOrd="2" destOrd="0" presId="urn:microsoft.com/office/officeart/2018/2/layout/IconVerticalSolidList"/>
    <dgm:cxn modelId="{892A9698-830C-4C9A-A726-D50E7E65BD41}" type="presParOf" srcId="{BDD3150C-22A4-4367-B5B1-8B63C2D9551A}" destId="{DA395CB4-49D9-42A2-8E4E-F1D5809BD9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D8768-F7F6-49FB-B1E9-AE98FCF666DA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B7F43-E9F3-474A-A180-50726DC570B0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C70CC-ABAC-4570-8DF0-832BCE7912BE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dawka</a:t>
          </a:r>
          <a:endParaRPr lang="en-US" sz="2200" kern="1200"/>
        </a:p>
      </dsp:txBody>
      <dsp:txXfrm>
        <a:off x="1429899" y="2442"/>
        <a:ext cx="5083704" cy="1238008"/>
      </dsp:txXfrm>
    </dsp:sp>
    <dsp:sp modelId="{6D406961-4E23-4890-9968-5D4C8A1960B9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5B2D3-3CEA-42FE-8276-27ED97ECC49A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E1A4C-BD20-4CAA-ADB9-F7C4B7D635D8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przyzwyczajenie organizmu do alkoholu</a:t>
          </a:r>
          <a:endParaRPr lang="en-US" sz="2200" kern="1200"/>
        </a:p>
      </dsp:txBody>
      <dsp:txXfrm>
        <a:off x="1429899" y="1549953"/>
        <a:ext cx="5083704" cy="1238008"/>
      </dsp:txXfrm>
    </dsp:sp>
    <dsp:sp modelId="{D65BE00F-3A21-4FE1-B75F-29713D088DBA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A34BE-6933-4BA6-A42F-5A654BC92E69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1E5E5-E766-45D7-A86D-EE520A430AAB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stężenie</a:t>
          </a:r>
          <a:endParaRPr lang="en-US" sz="2200" kern="1200"/>
        </a:p>
      </dsp:txBody>
      <dsp:txXfrm>
        <a:off x="1429899" y="3097464"/>
        <a:ext cx="5083704" cy="1238008"/>
      </dsp:txXfrm>
    </dsp:sp>
    <dsp:sp modelId="{C8F506F6-1F71-4E69-9E22-EF575A163F4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DAF8B-44E9-42C8-9E88-2DEC0436C92B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95CB4-49D9-42A2-8E4E-F1D5809BD9EF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indywidualne własności organizmu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C8233A-53EF-4448-A20E-F6AD96C61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BFC2FEE-26B5-46D1-B614-9C3A80279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C897CC-072F-4572-85D0-5D586975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894827-E543-4A21-BEE2-4A0A1374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017971-7F26-4E83-B3FA-0124393C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96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F56D2B-87CD-4B9E-B9AC-3771F285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0999B15-3508-4FB5-AA8D-26744ECF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BEA911-8ABA-4787-9DAC-A6299BB1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94E206-7BC6-4ED0-BFF4-1B83C6194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96D01A-2312-4F77-BC33-05948BF6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4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DE515FA-1FDC-4D43-A66D-E1A2F4224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123A385-CF6A-42DB-8BAF-82E9EC6AF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E38677-3D0A-4189-B5CB-EA7EAF1F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2B11C4-C14B-4274-939C-43D86BC9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B69504-D9BB-4FE9-BFBE-5568FE93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7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DB4159-713C-4B78-94D0-C07703EF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DE0EF4-0F7D-44C4-8F8E-30A45760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64E6D8-419E-4E25-A9A5-760E8B65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FF33D9-3473-49F6-B3A6-B4DBD076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95FF01-C786-42A7-8F82-B23761E0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74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62D3A-718C-476C-8742-A8B2CAB1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CA14DB-0180-493C-9499-5DE9829BB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A96D68-2794-473F-9522-5C738807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990750-3621-48DB-90BB-BB737B50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1D8AAE-C939-4DE2-8F8F-C812F286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464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8D5B0-60EF-419B-8A02-0B9BA3DF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CF62C4-C9E1-4A90-B276-B8CF8AAB3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6D470DE-5F75-4FC9-9336-E8D0AC528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ED6419-CC4D-42B4-A952-98D69840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B1F4F4-5897-4E52-A5AC-7E7A5D95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CA009D-CE85-49DC-8167-66DD9F6B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16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B721B-989A-473F-9B53-34FF3296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1C1230-627B-4E39-8787-4C655BB38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00356D-2A76-4415-A8C9-F54CB84D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99BD7B9-BB86-43E4-A11F-68AF31DF1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9C42974-8E75-43D7-B1D4-61C444E1A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A593406-2B8A-4625-922E-19AEED95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AACA32C-BF50-46A7-BBC9-51A4D6CB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7A4BE4D-0A25-48FF-A93F-65FCFE82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29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082E1-ED11-4744-9FAE-07F9A720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046C2DF-992A-4271-9A99-3C4A4E99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944FA20-E7B4-4ECC-A8B2-AE2DF560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285E53B-7AFA-42BE-BF07-22840F1B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A37A76-BFFB-45E8-A3E9-7A224BFD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8A21FBA-B2FD-438A-A27D-97A1DA57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6E732-AD08-4085-A84F-8ED1D462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64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7EA199-980B-4A5F-8F43-DA504A96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9C8C36-C869-4644-BC56-48746504C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CADA699-92F3-4A9B-83D8-B975A85DB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655A90C-0DEA-45E2-BA2A-37635125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781D49-7D11-43C5-BFA8-8774A9E0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EEF5821-33F1-4B47-86F0-FC2DF0A7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49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2BA372-81BB-43A1-B46C-0BABB67C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E8BFEC6-94D7-4D88-824B-AE2DA1B39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E419D7D-F6C9-4F91-A8DE-850C73198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0394E4F-3147-4974-95D2-589C3068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BAA2C9-687D-479E-B6DB-8A06574C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74306DF-480C-4381-A4C4-574F04A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6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BB3A450-A98A-4342-A42C-371A877C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91B4B4-1BBA-408B-8417-F80BBCCEF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41B682-96C0-4634-B6A1-D9A6F2D0E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11B7-50D4-4F7F-A317-ECAC9EA3506E}" type="datetimeFigureOut">
              <a:rPr lang="pl-PL" smtClean="0"/>
              <a:t>2020-04-24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F1896F-44DF-4848-B172-50941BABD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7293C0-68FC-460F-AECB-FB359223A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CF48-B0C3-47EC-A02F-53376256D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08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D0C945-35BD-4BD2-BD2E-0A6053B3C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pl-PL" sz="4800" b="1">
                <a:solidFill>
                  <a:srgbClr val="FFFFFF"/>
                </a:solidFill>
              </a:rPr>
              <a:t>Wpływ alkoholu na organizm człowieka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4845C8A-2371-4776-9796-1934CB635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r>
              <a:rPr lang="pl-PL" sz="200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4">
            <a:extLst>
              <a:ext uri="{FF2B5EF4-FFF2-40B4-BE49-F238E27FC236}">
                <a16:creationId xmlns:a16="http://schemas.microsoft.com/office/drawing/2014/main" id="{C546EC7F-F2B2-4C6A-B558-EDB08BA2C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2294292"/>
            <a:ext cx="6553545" cy="227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5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09F173-2495-443E-AD1A-40439DA4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pl-PL" b="1"/>
              <a:t>Co powoduje nadmiar alkoholu we krwi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C5B6F-63E2-4D4E-A001-37BC5D28B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817"/>
            <a:ext cx="5146484" cy="4403146"/>
          </a:xfrm>
        </p:spPr>
        <p:txBody>
          <a:bodyPr>
            <a:normAutofit/>
          </a:bodyPr>
          <a:lstStyle/>
          <a:p>
            <a:r>
              <a:rPr lang="pl-PL" sz="2400" dirty="0"/>
              <a:t>nieskoordynowane ruchy</a:t>
            </a:r>
          </a:p>
          <a:p>
            <a:r>
              <a:rPr lang="pl-PL" sz="2400" dirty="0"/>
              <a:t>plączący się język</a:t>
            </a:r>
          </a:p>
          <a:p>
            <a:r>
              <a:rPr lang="pl-PL" sz="2400" dirty="0"/>
              <a:t>chwiejny krok</a:t>
            </a:r>
          </a:p>
          <a:p>
            <a:r>
              <a:rPr lang="pl-PL" sz="2400" dirty="0"/>
              <a:t>opóźniony czas reakcji</a:t>
            </a:r>
          </a:p>
          <a:p>
            <a:r>
              <a:rPr lang="pl-PL" sz="2400" dirty="0"/>
              <a:t>omamy</a:t>
            </a:r>
          </a:p>
          <a:p>
            <a:r>
              <a:rPr lang="pl-PL" sz="2400" dirty="0"/>
              <a:t>kac</a:t>
            </a:r>
          </a:p>
          <a:p>
            <a:r>
              <a:rPr lang="pl-PL" sz="2400" dirty="0"/>
              <a:t>spadek cukru we krwi</a:t>
            </a:r>
          </a:p>
          <a:p>
            <a:r>
              <a:rPr lang="pl-PL" sz="2400" dirty="0"/>
              <a:t>zawroty głowy i drżenie rąk</a:t>
            </a:r>
          </a:p>
          <a:p>
            <a:r>
              <a:rPr lang="pl-PL" sz="2400" dirty="0"/>
              <a:t>odwodnienie</a:t>
            </a:r>
          </a:p>
          <a:p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58DD8E9-62D7-43AB-AF26-C926361F0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2549345"/>
            <a:ext cx="4935970" cy="327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28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38D94E9-6D66-4CF7-AE39-0F2B6431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Co wpływa na szybkość występowania skutków alkoholu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A4626E3B-B0BF-40D1-8448-956E78A35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9480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93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07C94E3A-CAE6-4EF3-8F20-8A0AB059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Trwałe skutki nadmiernego spożywania alkoholu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6BD385-A19F-44A7-A4AB-0E03E50DF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450167"/>
            <a:ext cx="5850846" cy="5992836"/>
          </a:xfrm>
        </p:spPr>
        <p:txBody>
          <a:bodyPr anchor="ctr">
            <a:normAutofit/>
          </a:bodyPr>
          <a:lstStyle/>
          <a:p>
            <a:r>
              <a:rPr lang="pl-PL" sz="2400" dirty="0"/>
              <a:t>Zapalenie wielonerwowe</a:t>
            </a:r>
          </a:p>
          <a:p>
            <a:r>
              <a:rPr lang="pl-PL" sz="2400" dirty="0"/>
              <a:t>Uszkodzenie pozagałkowej części nerwu wzrokowego</a:t>
            </a:r>
          </a:p>
          <a:p>
            <a:r>
              <a:rPr lang="pl-PL" sz="2400" dirty="0"/>
              <a:t>Padaczka alkoholowa</a:t>
            </a:r>
          </a:p>
          <a:p>
            <a:r>
              <a:rPr lang="pl-PL" sz="2400" dirty="0"/>
              <a:t>Przewlekłe stany zapalne błon śluzowych jamy ustnej, przełyku, żołądka i dwunastnicy</a:t>
            </a:r>
          </a:p>
          <a:p>
            <a:r>
              <a:rPr lang="pl-PL" sz="2400" dirty="0"/>
              <a:t>Zaburzenie pracy jelit</a:t>
            </a:r>
          </a:p>
          <a:p>
            <a:r>
              <a:rPr lang="pl-PL" sz="2400" dirty="0"/>
              <a:t>Upośledzenie wchłaniania -&gt; powstanie niedoborów pokarmowych</a:t>
            </a:r>
          </a:p>
          <a:p>
            <a:r>
              <a:rPr lang="pl-PL" sz="2400" dirty="0"/>
              <a:t>Osłabienie zwieracza przełyku i urazowe pęknięcie przełyku</a:t>
            </a:r>
          </a:p>
          <a:p>
            <a:r>
              <a:rPr lang="pl-PL" sz="2400" dirty="0"/>
              <a:t>Ostre, przewlekłe zapalenia trzustki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1942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4EC5C8A-771A-4584-9456-74A3DE8C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pl-PL" sz="4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FBD7F4-6B65-4BB7-A7B0-5EE0D1094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838" y="464234"/>
            <a:ext cx="6158076" cy="6020971"/>
          </a:xfrm>
        </p:spPr>
        <p:txBody>
          <a:bodyPr anchor="ctr">
            <a:normAutofit/>
          </a:bodyPr>
          <a:lstStyle/>
          <a:p>
            <a:r>
              <a:rPr lang="pl-PL" sz="2400" dirty="0"/>
              <a:t>Zaburzenie lub niemiarowość rytmu pracy serca</a:t>
            </a:r>
          </a:p>
          <a:p>
            <a:r>
              <a:rPr lang="pl-PL" sz="2400" dirty="0"/>
              <a:t>Nadciśnienie</a:t>
            </a:r>
          </a:p>
          <a:p>
            <a:r>
              <a:rPr lang="pl-PL" sz="2400" dirty="0"/>
              <a:t>Krwotok mózgowy</a:t>
            </a:r>
          </a:p>
          <a:p>
            <a:r>
              <a:rPr lang="pl-PL" sz="2400" dirty="0"/>
              <a:t>Udar</a:t>
            </a:r>
          </a:p>
          <a:p>
            <a:r>
              <a:rPr lang="pl-PL" sz="2400" dirty="0"/>
              <a:t>Zawał serca</a:t>
            </a:r>
          </a:p>
          <a:p>
            <a:r>
              <a:rPr lang="pl-PL" sz="2400" dirty="0"/>
              <a:t>Zwiększone ryzyko na zachorowanie na choroby zakaźne, gruźlicę, zapalenie płuc czy raka -&gt; obniżenie odporności</a:t>
            </a:r>
          </a:p>
          <a:p>
            <a:r>
              <a:rPr lang="pl-PL" sz="2400" dirty="0"/>
              <a:t>Choroby układu oddechowego</a:t>
            </a:r>
          </a:p>
          <a:p>
            <a:r>
              <a:rPr lang="pl-PL" sz="2400" dirty="0"/>
              <a:t>Rak jamy ustnej, tchawicy czy krtani</a:t>
            </a:r>
          </a:p>
          <a:p>
            <a:r>
              <a:rPr lang="pl-PL" sz="2400" dirty="0"/>
              <a:t>Zmiany hormonalne i skórne </a:t>
            </a:r>
          </a:p>
        </p:txBody>
      </p:sp>
    </p:spTree>
    <p:extLst>
      <p:ext uri="{BB962C8B-B14F-4D97-AF65-F5344CB8AC3E}">
        <p14:creationId xmlns:p14="http://schemas.microsoft.com/office/powerpoint/2010/main" val="209671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DE53F90-5B92-4EDC-A10F-74833EB0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E7CC41-DBDC-431D-A3F1-148974355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653" y="379828"/>
            <a:ext cx="6770547" cy="6217919"/>
          </a:xfrm>
        </p:spPr>
        <p:txBody>
          <a:bodyPr anchor="ctr">
            <a:normAutofit/>
          </a:bodyPr>
          <a:lstStyle/>
          <a:p>
            <a:r>
              <a:rPr lang="pl-PL" sz="2400" dirty="0"/>
              <a:t>Niektóre napoje alkoholowe stosowane w umiarkowanych ilościach mają dobry wpływ na zdrowie. Stwierdzono też, że alkohol rozszerza naczynia krwionośnie, dotlenia mózg, ułatwia trawienie i zwiększa we krwi poziom dobrego cholesterolu. Niektórzy naukowcy twierdzą też, że picie dziennie lampki </a:t>
            </a:r>
            <a:r>
              <a:rPr lang="pl-PL" sz="2400" b="1" dirty="0"/>
              <a:t>czerwonego wina </a:t>
            </a:r>
            <a:r>
              <a:rPr lang="pl-PL" sz="2400" dirty="0"/>
              <a:t>z winogron można  przedłużyć sobie życie. </a:t>
            </a:r>
            <a:r>
              <a:rPr lang="pl-PL" sz="2400" b="1" dirty="0"/>
              <a:t>Piwo</a:t>
            </a:r>
            <a:r>
              <a:rPr lang="pl-PL" sz="2400" dirty="0"/>
              <a:t> jest czasem zalecane przez lekarzy osobą, które mają skłonności do wytwarzania się piasku i kamieni w ich nerkach. Natomiast </a:t>
            </a:r>
            <a:r>
              <a:rPr lang="pl-PL" sz="2400" b="1" dirty="0"/>
              <a:t>białe wino </a:t>
            </a:r>
            <a:r>
              <a:rPr lang="pl-PL" sz="2400" dirty="0"/>
              <a:t>ma substancje bakteriobójcze ( niszczące zarazki salmonelli).</a:t>
            </a:r>
          </a:p>
          <a:p>
            <a:r>
              <a:rPr lang="pl-PL" sz="2400" dirty="0"/>
              <a:t> Najwyższy poziom stężenia alkoholu we krwi może być </a:t>
            </a:r>
            <a:r>
              <a:rPr lang="pl-PL" sz="2400" b="1" dirty="0"/>
              <a:t>3</a:t>
            </a:r>
            <a:r>
              <a:rPr lang="pl-PL" sz="2400" dirty="0"/>
              <a:t> razy większy u osób pijących na pusty żołądek niż u tych, które zjedzą wcześniej posiłek.</a:t>
            </a:r>
          </a:p>
        </p:txBody>
      </p:sp>
    </p:spTree>
    <p:extLst>
      <p:ext uri="{BB962C8B-B14F-4D97-AF65-F5344CB8AC3E}">
        <p14:creationId xmlns:p14="http://schemas.microsoft.com/office/powerpoint/2010/main" val="806672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255</Words>
  <Application>Microsoft Office PowerPoint</Application>
  <PresentationFormat>Panoramiczny</PresentationFormat>
  <Paragraphs>39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Wpływ alkoholu na organizm człowieka</vt:lpstr>
      <vt:lpstr>Co powoduje nadmiar alkoholu we krwi</vt:lpstr>
      <vt:lpstr>Co wpływa na szybkość występowania skutków alkoholu</vt:lpstr>
      <vt:lpstr>Trwałe skutki nadmiernego spożywania alkoholu</vt:lpstr>
      <vt:lpstr> </vt:lpstr>
      <vt:lpstr>Ciekawostki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Wpływ alkoholu na organizm człowieka</dc:title>
  <dc:creator>Anna Bryś-Gajda</dc:creator>
  <cp:lastModifiedBy>Anna Bryś-Gajda</cp:lastModifiedBy>
  <cp:revision>2</cp:revision>
  <dcterms:created xsi:type="dcterms:W3CDTF">2020-04-24T19:09:03Z</dcterms:created>
  <dcterms:modified xsi:type="dcterms:W3CDTF">2020-04-24T19:11:34Z</dcterms:modified>
</cp:coreProperties>
</file>